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</a:t>
            </a:r>
            <a:r>
              <a:rPr lang="en-US" dirty="0" smtClean="0"/>
              <a:t> </a:t>
            </a:r>
            <a:r>
              <a:rPr lang="en-US" dirty="0" err="1" smtClean="0"/>
              <a:t>L</a:t>
            </a:r>
            <a:r>
              <a:rPr lang="en-US" dirty="0" err="1" smtClean="0"/>
              <a:t>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ASSIA SABRI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SALÓN DE 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CENTRO 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CAFÉ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CARNICIERA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HELADER</a:t>
            </a:r>
            <a:r>
              <a:rPr lang="en-US" dirty="0" smtClean="0"/>
              <a:t>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CORREO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EL HOSPITAL</a:t>
            </a:r>
            <a:endParaRPr lang="en-US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PASTELERIA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FLORERIA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smtClean="0"/>
              <a:t>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ZOOL</a:t>
            </a:r>
            <a:r>
              <a:rPr lang="en-US" dirty="0" smtClean="0"/>
              <a:t>ÓGICO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smtClean="0"/>
              <a:t>PANADERIA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184</TotalTime>
  <Words>67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PANADERIA</vt:lpstr>
      <vt:lpstr>EL SALÓN DE BELLEZA</vt:lpstr>
      <vt:lpstr>EL PARQUE</vt:lpstr>
      <vt:lpstr>EL MEZQUITA</vt:lpstr>
      <vt:lpstr>EL CENTRO COMERCIAL</vt:lpstr>
      <vt:lpstr>LA SINAGOGA</vt:lpstr>
      <vt:lpstr>EL AEROPUERTO</vt:lpstr>
      <vt:lpstr>EL CAFÉ</vt:lpstr>
      <vt:lpstr>EL MUSEO</vt:lpstr>
      <vt:lpstr>LA CARNICIERA</vt:lpstr>
      <vt:lpstr>LA PLAYA</vt:lpstr>
      <vt:lpstr>EL CINE</vt:lpstr>
      <vt:lpstr>LA HELADERÍA</vt:lpstr>
      <vt:lpstr>EL ACUARIO</vt:lpstr>
      <vt:lpstr>LA PLAZA</vt:lpstr>
      <vt:lpstr>EL CATEDRAL</vt:lpstr>
      <vt:lpstr>EL CORREO</vt:lpstr>
      <vt:lpstr>EL HOSPITAL</vt:lpstr>
      <vt:lpstr>LA PASTELERIA</vt:lpstr>
      <vt:lpstr>LA PISCINA</vt:lpstr>
      <vt:lpstr>LA FLORERIA</vt:lpstr>
      <vt:lpstr>EL ZOOLÓGICO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7</cp:revision>
  <dcterms:created xsi:type="dcterms:W3CDTF">2013-11-13T00:56:46Z</dcterms:created>
  <dcterms:modified xsi:type="dcterms:W3CDTF">2013-11-13T01:42:10Z</dcterms:modified>
</cp:coreProperties>
</file>